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22"/>
  </p:notesMasterIdLst>
  <p:sldIdLst>
    <p:sldId id="266" r:id="rId2"/>
    <p:sldId id="287" r:id="rId3"/>
    <p:sldId id="268" r:id="rId4"/>
    <p:sldId id="267" r:id="rId5"/>
    <p:sldId id="269" r:id="rId6"/>
    <p:sldId id="270" r:id="rId7"/>
    <p:sldId id="271" r:id="rId8"/>
    <p:sldId id="272" r:id="rId9"/>
    <p:sldId id="273" r:id="rId10"/>
    <p:sldId id="275" r:id="rId11"/>
    <p:sldId id="274" r:id="rId12"/>
    <p:sldId id="288" r:id="rId13"/>
    <p:sldId id="276" r:id="rId14"/>
    <p:sldId id="277" r:id="rId15"/>
    <p:sldId id="278" r:id="rId16"/>
    <p:sldId id="279" r:id="rId17"/>
    <p:sldId id="281" r:id="rId18"/>
    <p:sldId id="280" r:id="rId19"/>
    <p:sldId id="282" r:id="rId20"/>
    <p:sldId id="28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D892DE-319B-4F02-A630-A8DD54A87101}" v="36" dt="2023-04-17T15:24:51.058"/>
    <p1510:client id="{73085A1A-97CA-44C2-A957-6867E84E5DE8}" v="80" dt="2023-04-17T18:08:15.902"/>
    <p1510:client id="{9CC08AC1-A7F9-4DAB-98D3-23FE33B900C0}" v="316" dt="2023-04-17T18:34:29.248"/>
    <p1510:client id="{CB1AE8D2-0B9F-4424-A132-7DAB500D7674}" v="625" dt="2023-04-17T19:52:07.420"/>
    <p1510:client id="{D544DB67-B1C0-4912-BCF1-551FC1E41E99}" v="1" dt="2023-04-17T18:11:56.245"/>
    <p1510:client id="{E1A21D86-498F-4805-A5FC-66FD19FE1B71}" v="212" dt="2023-04-17T16:03:35.926"/>
    <p1510:client id="{E2F3C8BA-9D1F-4CD1-BA1E-483948BB2D07}" v="623" dt="2023-04-17T15:58:22.6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84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DADE-43DB-4EED-8FB8-71484D5A207C}" type="datetimeFigureOut">
              <a:t>08/20/2023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E0EDB-81A0-4BCC-8E9A-DD90FFCF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447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379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47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7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889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420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15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568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289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007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55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33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95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8/20/2023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3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316480" y="1161440"/>
            <a:ext cx="755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You enter a new location.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1992970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65589" y="1165522"/>
            <a:ext cx="7658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Parries must happen within a certain time frame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631624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If you fail, you loose health.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3217119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The monster switches from attack to defend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632346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316480" y="1161440"/>
            <a:ext cx="755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Now you attack: Do a combo of three swipes.</a:t>
            </a:r>
            <a:endParaRPr lang="LID4096" sz="2400" b="1" dirty="0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166B721-1B9C-3B96-A98A-EC7F6904AF2E}"/>
              </a:ext>
            </a:extLst>
          </p:cNvPr>
          <p:cNvSpPr/>
          <p:nvPr/>
        </p:nvSpPr>
        <p:spPr>
          <a:xfrm rot="16200000">
            <a:off x="7269277" y="3442269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0A9A5B5-5C4D-C297-447C-33C4FC1E53C6}"/>
              </a:ext>
            </a:extLst>
          </p:cNvPr>
          <p:cNvSpPr/>
          <p:nvPr/>
        </p:nvSpPr>
        <p:spPr>
          <a:xfrm rot="5400000">
            <a:off x="6613413" y="3442270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0FC2A7EC-C2DC-139F-FF60-847BA2EB5B45}"/>
              </a:ext>
            </a:extLst>
          </p:cNvPr>
          <p:cNvSpPr/>
          <p:nvPr/>
        </p:nvSpPr>
        <p:spPr>
          <a:xfrm>
            <a:off x="6943386" y="3801497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A597ED29-B155-64D8-4D08-9AB9E806BCC1}"/>
              </a:ext>
            </a:extLst>
          </p:cNvPr>
          <p:cNvSpPr/>
          <p:nvPr/>
        </p:nvSpPr>
        <p:spPr>
          <a:xfrm rot="10800000">
            <a:off x="6939307" y="3093987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81486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The monster will either block the attack..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786385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…or take a hit, depending on how you swipe…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375241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..and when. Find the right combination.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3062861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Every monster has its own kill combo. Learn it.</a:t>
            </a:r>
            <a:endParaRPr lang="LID4096" sz="2400" b="1" dirty="0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A61F785-9405-6804-6607-F6BFFB3038C2}"/>
              </a:ext>
            </a:extLst>
          </p:cNvPr>
          <p:cNvSpPr/>
          <p:nvPr/>
        </p:nvSpPr>
        <p:spPr>
          <a:xfrm rot="16200000">
            <a:off x="7557067" y="2026520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7F2B97A4-EC57-9472-D902-98B6539B3A82}"/>
              </a:ext>
            </a:extLst>
          </p:cNvPr>
          <p:cNvSpPr/>
          <p:nvPr/>
        </p:nvSpPr>
        <p:spPr>
          <a:xfrm rot="5400000">
            <a:off x="8020392" y="2025453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828D0126-C897-3918-2219-EB26F323567E}"/>
              </a:ext>
            </a:extLst>
          </p:cNvPr>
          <p:cNvSpPr/>
          <p:nvPr/>
        </p:nvSpPr>
        <p:spPr>
          <a:xfrm>
            <a:off x="7080472" y="2013251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55504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Now, it’s the monster’s turn to loose health.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1548066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49261" y="1161440"/>
            <a:ext cx="7690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Get the right combo in a single turn to score an</a:t>
            </a:r>
            <a:endParaRPr lang="LID4096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778B23-7011-BF63-DFC2-CAD52572BFF8}"/>
              </a:ext>
            </a:extLst>
          </p:cNvPr>
          <p:cNvSpPr txBox="1"/>
          <p:nvPr/>
        </p:nvSpPr>
        <p:spPr>
          <a:xfrm>
            <a:off x="6042932" y="2816265"/>
            <a:ext cx="53108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err="1">
                <a:solidFill>
                  <a:srgbClr val="C00000"/>
                </a:solidFill>
                <a:latin typeface="Bangers" panose="00000500000000000000" pitchFamily="2" charset="0"/>
              </a:rPr>
              <a:t>Instakill</a:t>
            </a:r>
            <a:r>
              <a:rPr lang="en-US" sz="8000" dirty="0">
                <a:solidFill>
                  <a:srgbClr val="C00000"/>
                </a:solidFill>
                <a:latin typeface="Bangers" panose="00000500000000000000" pitchFamily="2" charset="0"/>
              </a:rPr>
              <a:t>!</a:t>
            </a:r>
            <a:endParaRPr lang="LID4096" sz="8000" dirty="0">
              <a:solidFill>
                <a:srgbClr val="C00000"/>
              </a:solidFill>
              <a:latin typeface="Banger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43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316480" y="1161440"/>
            <a:ext cx="755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/>
              <a:t>A monster </a:t>
            </a:r>
            <a:r>
              <a:rPr lang="en-US" sz="2400" b="1" dirty="0"/>
              <a:t>appears: It either attacks or defends.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1815273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316480" y="1161440"/>
            <a:ext cx="755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Kill monsters as fast as possible to score points.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1976943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316480" y="1161440"/>
            <a:ext cx="755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If it defends: You get to attack first.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164151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If it attacks: You have to parry before it’s your turn.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3171331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Monsters have up to three different attacks.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016095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An attack aims either high, low or mid.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862828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Swipe up to parry high.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039278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Swipe down to parry low.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1677891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And simply tap to parry center.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3614553956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RegularSeedRightStep">
      <a:dk1>
        <a:srgbClr val="000000"/>
      </a:dk1>
      <a:lt1>
        <a:srgbClr val="FFFFFF"/>
      </a:lt1>
      <a:dk2>
        <a:srgbClr val="412824"/>
      </a:dk2>
      <a:lt2>
        <a:srgbClr val="E2E8E4"/>
      </a:lt2>
      <a:accent1>
        <a:srgbClr val="DC34AD"/>
      </a:accent1>
      <a:accent2>
        <a:srgbClr val="CA2255"/>
      </a:accent2>
      <a:accent3>
        <a:srgbClr val="DC4734"/>
      </a:accent3>
      <a:accent4>
        <a:srgbClr val="CA7B22"/>
      </a:accent4>
      <a:accent5>
        <a:srgbClr val="AFA829"/>
      </a:accent5>
      <a:accent6>
        <a:srgbClr val="7EB41E"/>
      </a:accent6>
      <a:hlink>
        <a:srgbClr val="31944D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213</TotalTime>
  <Words>183</Words>
  <Application>Microsoft Office PowerPoint</Application>
  <PresentationFormat>Widescreen</PresentationFormat>
  <Paragraphs>21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Bangers</vt:lpstr>
      <vt:lpstr>Calibri</vt:lpstr>
      <vt:lpstr>Century Gothic</vt:lpstr>
      <vt:lpstr>BrushVTI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</dc:creator>
  <cp:lastModifiedBy>Michael Wick</cp:lastModifiedBy>
  <cp:revision>173</cp:revision>
  <dcterms:created xsi:type="dcterms:W3CDTF">2023-04-17T15:22:26Z</dcterms:created>
  <dcterms:modified xsi:type="dcterms:W3CDTF">2023-08-20T07:38:15Z</dcterms:modified>
</cp:coreProperties>
</file>

<file path=docProps/thumbnail.jpeg>
</file>